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8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270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8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7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63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88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08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28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5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74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56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5D0CB-8DEA-4AFA-918A-68969C5BC35E}" type="datetimeFigureOut">
              <a:rPr lang="en-GB" smtClean="0"/>
              <a:t>05/02/2016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84994-EAE7-4E1B-99B4-372E5687A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237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797876" y="1713721"/>
            <a:ext cx="5407398" cy="3368365"/>
            <a:chOff x="5797876" y="1713721"/>
            <a:chExt cx="5407398" cy="3368365"/>
          </a:xfrm>
        </p:grpSpPr>
        <p:pic>
          <p:nvPicPr>
            <p:cNvPr id="1028" name="Picture 4" descr="Standard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7876" y="1713721"/>
              <a:ext cx="5407398" cy="30605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581098" y="4774309"/>
              <a:ext cx="184095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dirty="0" smtClean="0"/>
                <a:t>https://xkcd.com/927/</a:t>
              </a:r>
              <a:endParaRPr lang="en-GB" sz="14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20296" y="529505"/>
            <a:ext cx="4873625" cy="5934565"/>
            <a:chOff x="366296" y="529505"/>
            <a:chExt cx="4873625" cy="5934565"/>
          </a:xfrm>
        </p:grpSpPr>
        <p:pic>
          <p:nvPicPr>
            <p:cNvPr id="1026" name="Picture 2" descr="Cloudthingy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6985" y="529505"/>
              <a:ext cx="3832249" cy="54290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366296" y="5939737"/>
              <a:ext cx="4873625" cy="5243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dirty="0" smtClean="0"/>
                <a:t>http://geek-and-poke.com/geekandpoke/2008/7/21/the-cloud-thingy.html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533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Jisc Collections and Janet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Dovey</dc:creator>
  <cp:lastModifiedBy>Hilary Hanahoe</cp:lastModifiedBy>
  <cp:revision>1</cp:revision>
  <dcterms:created xsi:type="dcterms:W3CDTF">2016-02-05T09:52:57Z</dcterms:created>
  <dcterms:modified xsi:type="dcterms:W3CDTF">2016-02-05T13:17:43Z</dcterms:modified>
</cp:coreProperties>
</file>