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9F0B0-3DA4-41E7-BB4D-C69071AE146C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4A6B-C97E-4FB0-899F-625576E7A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7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7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9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5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0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8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2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5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6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0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6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1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4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7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A743E-8A8A-442C-A472-65DF8F7B2E11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C5C3-6878-4449-8A51-28A02483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2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o.cozzini@iom.cnr.i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990656" cy="1686049"/>
          </a:xfrm>
        </p:spPr>
        <p:txBody>
          <a:bodyPr>
            <a:normAutofit/>
          </a:bodyPr>
          <a:lstStyle/>
          <a:p>
            <a:r>
              <a:rPr lang="it-IT" dirty="0" smtClean="0"/>
              <a:t>NFFA Europe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573016"/>
            <a:ext cx="5616624" cy="18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88024" y="1496008"/>
            <a:ext cx="4032448" cy="44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54013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marL="631825" indent="-276225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2pPr>
            <a:lvl3pPr marL="895350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3pPr>
            <a:lvl4pPr marL="1147763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4pPr>
            <a:lvl5pPr marL="1400175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5pPr>
            <a:lvl6pPr marL="2371346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591945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812522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033117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</a:t>
            </a:r>
          </a:p>
          <a:p>
            <a:pPr marL="0" indent="0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Web –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eudat.eu</a:t>
            </a:r>
          </a:p>
          <a:p>
            <a:pPr marL="0" indent="0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Twitter -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@</a:t>
            </a:r>
            <a:r>
              <a:rPr lang="en-GB" sz="28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EUDAT_EU</a:t>
            </a:r>
            <a:endParaRPr lang="en-GB" sz="2800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itchFamily="34" charset="0"/>
            </a:endParaRPr>
          </a:p>
          <a:p>
            <a:endParaRPr lang="en-GB" sz="2800" kern="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3096344" cy="2032570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683568" y="1684462"/>
            <a:ext cx="3384376" cy="1982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800" dirty="0" smtClean="0"/>
              <a:t>Stefano Cozzini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800" dirty="0" smtClean="0"/>
              <a:t>JRA3 leader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800" dirty="0" smtClean="0"/>
              <a:t>CNR-IOM  Italy </a:t>
            </a:r>
            <a:r>
              <a:rPr lang="it-IT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2400" dirty="0" smtClean="0">
                <a:hlinkClick r:id="rId3"/>
              </a:rPr>
              <a:t>Stefano.cozzini@iom.cnr.it</a:t>
            </a:r>
            <a:endParaRPr lang="it-IT" sz="2400" dirty="0" smtClean="0"/>
          </a:p>
          <a:p>
            <a:pPr>
              <a:defRPr/>
            </a:pPr>
            <a:endParaRPr lang="it-IT" sz="2400" dirty="0"/>
          </a:p>
        </p:txBody>
      </p:sp>
      <p:pic>
        <p:nvPicPr>
          <p:cNvPr id="10" name="Content Placeholder 4" descr="Logo NNFA_NFFAeuLogoOnlySymbol_Colour copy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81" r="-32781"/>
          <a:stretch>
            <a:fillRect/>
          </a:stretch>
        </p:blipFill>
        <p:spPr>
          <a:xfrm>
            <a:off x="6876256" y="-99392"/>
            <a:ext cx="3011455" cy="165618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221088"/>
            <a:ext cx="489193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1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distribute facility to provide access to </a:t>
            </a:r>
            <a:r>
              <a:rPr lang="en-US" dirty="0" err="1"/>
              <a:t>nanoscience</a:t>
            </a:r>
            <a:r>
              <a:rPr lang="en-US" dirty="0"/>
              <a:t> </a:t>
            </a:r>
            <a:r>
              <a:rPr lang="en-US" dirty="0" smtClean="0"/>
              <a:t>facilities</a:t>
            </a:r>
          </a:p>
          <a:p>
            <a:r>
              <a:rPr lang="en-US" dirty="0" smtClean="0"/>
              <a:t>Regulated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access to state of the art </a:t>
            </a:r>
            <a:r>
              <a:rPr lang="en-US" dirty="0" err="1"/>
              <a:t>nanoscience</a:t>
            </a:r>
            <a:r>
              <a:rPr lang="en-US" dirty="0"/>
              <a:t> </a:t>
            </a:r>
            <a:r>
              <a:rPr lang="en-US" dirty="0" smtClean="0"/>
              <a:t>facilities integrated </a:t>
            </a:r>
            <a:r>
              <a:rPr lang="en-US" dirty="0"/>
              <a:t>with the large scale infrastructures for fine analysis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304856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the NFFA-EUROPE </a:t>
            </a:r>
            <a:br>
              <a:rPr lang="en-GB" dirty="0" smtClean="0"/>
            </a:br>
            <a:r>
              <a:rPr lang="en-GB" dirty="0" smtClean="0"/>
              <a:t>project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87" y="3429000"/>
            <a:ext cx="5251945" cy="3168352"/>
          </a:xfrm>
          <a:prstGeom prst="rect">
            <a:avLst/>
          </a:prstGeom>
        </p:spPr>
      </p:pic>
      <p:pic>
        <p:nvPicPr>
          <p:cNvPr id="5" name="Content Placeholder 4" descr="Logo NNFA_NFFAeuLogoOnlySymbol_Colour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81" r="-32781"/>
          <a:stretch>
            <a:fillRect/>
          </a:stretch>
        </p:blipFill>
        <p:spPr>
          <a:xfrm>
            <a:off x="6732240" y="-27600"/>
            <a:ext cx="301145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6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04856" cy="806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NFFA-EUROPE </a:t>
            </a:r>
            <a:br>
              <a:rPr lang="en-GB" dirty="0" smtClean="0"/>
            </a:br>
            <a:r>
              <a:rPr lang="en-GB" dirty="0" smtClean="0"/>
              <a:t>Data  Challenge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Create the first </a:t>
            </a:r>
            <a:r>
              <a:rPr lang="en-GB" dirty="0" err="1" smtClean="0"/>
              <a:t>nano</a:t>
            </a:r>
            <a:r>
              <a:rPr lang="en-GB" dirty="0" smtClean="0"/>
              <a:t>-science </a:t>
            </a:r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nformation and </a:t>
            </a:r>
            <a:r>
              <a:rPr lang="en-GB" dirty="0" smtClean="0">
                <a:solidFill>
                  <a:srgbClr val="FF0000"/>
                </a:solidFill>
              </a:rPr>
              <a:t>D</a:t>
            </a:r>
            <a:r>
              <a:rPr lang="en-GB" dirty="0" smtClean="0"/>
              <a:t>ata </a:t>
            </a:r>
            <a:r>
              <a:rPr lang="en-GB" dirty="0"/>
              <a:t>management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/>
              <a:t>epository </a:t>
            </a: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/>
              <a:t>latform (IDRP) </a:t>
            </a:r>
          </a:p>
          <a:p>
            <a:r>
              <a:rPr lang="en-GB" dirty="0" smtClean="0"/>
              <a:t>Key points: </a:t>
            </a:r>
          </a:p>
          <a:p>
            <a:pPr lvl="1"/>
            <a:r>
              <a:rPr lang="en-GB" dirty="0" smtClean="0"/>
              <a:t>Incorporate/leverage on existing </a:t>
            </a:r>
            <a:r>
              <a:rPr lang="en-GB" dirty="0"/>
              <a:t>standards, recommendations and evolving best practices of data </a:t>
            </a:r>
            <a:r>
              <a:rPr lang="en-GB" dirty="0" smtClean="0"/>
              <a:t>management</a:t>
            </a:r>
          </a:p>
          <a:p>
            <a:pPr lvl="1"/>
            <a:r>
              <a:rPr lang="en-GB" dirty="0" smtClean="0"/>
              <a:t>Usage of existing </a:t>
            </a:r>
            <a:r>
              <a:rPr lang="en-GB" dirty="0"/>
              <a:t>e-infrastructures </a:t>
            </a:r>
            <a:r>
              <a:rPr lang="en-GB" dirty="0" smtClean="0"/>
              <a:t>favoured  rather </a:t>
            </a:r>
            <a:r>
              <a:rPr lang="en-GB" dirty="0"/>
              <a:t>than building own e-infrastructure for </a:t>
            </a:r>
            <a:r>
              <a:rPr lang="en-GB" dirty="0" smtClean="0"/>
              <a:t>from </a:t>
            </a:r>
            <a:r>
              <a:rPr lang="en-GB" dirty="0"/>
              <a:t>scratch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There is a need </a:t>
            </a:r>
            <a:r>
              <a:rPr lang="en-GB" dirty="0"/>
              <a:t>for the integrated Information and </a:t>
            </a:r>
            <a:r>
              <a:rPr lang="en-GB" dirty="0" smtClean="0"/>
              <a:t>to </a:t>
            </a:r>
            <a:r>
              <a:rPr lang="en-GB" dirty="0"/>
              <a:t>cover the full research lifecycle for the user </a:t>
            </a:r>
            <a:r>
              <a:rPr lang="en-GB" dirty="0" smtClean="0"/>
              <a:t>community.</a:t>
            </a:r>
          </a:p>
          <a:p>
            <a:endParaRPr lang="en-GB" dirty="0"/>
          </a:p>
        </p:txBody>
      </p:sp>
      <p:pic>
        <p:nvPicPr>
          <p:cNvPr id="5" name="Content Placeholder 4" descr="Logo NNFA_NFFAeuLogoOnlySymbol_Colour copy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81" r="-32781"/>
          <a:stretch>
            <a:fillRect/>
          </a:stretch>
        </p:blipFill>
        <p:spPr>
          <a:xfrm>
            <a:off x="6876256" y="-99392"/>
            <a:ext cx="3011455" cy="1656184"/>
          </a:xfrm>
        </p:spPr>
      </p:pic>
    </p:spTree>
    <p:extLst>
      <p:ext uri="{BB962C8B-B14F-4D97-AF65-F5344CB8AC3E}">
        <p14:creationId xmlns:p14="http://schemas.microsoft.com/office/powerpoint/2010/main" val="218497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rcRect l="-44402" r="-44402"/>
          <a:stretch>
            <a:fillRect/>
          </a:stretch>
        </p:blipFill>
        <p:spPr>
          <a:xfrm>
            <a:off x="3779912" y="1556792"/>
            <a:ext cx="6406011" cy="41044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511256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IDPR is a JRA within NFFA-EUROPE EU project </a:t>
            </a:r>
          </a:p>
          <a:p>
            <a:r>
              <a:rPr lang="en-GB" dirty="0" smtClean="0"/>
              <a:t>It offers  a common data infrastructure for all the TA users of the NFFA-EUROPE infrastructure.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</a:t>
            </a:r>
            <a:r>
              <a:rPr lang="de-DE" dirty="0" err="1" smtClean="0"/>
              <a:t>eatures</a:t>
            </a:r>
            <a:r>
              <a:rPr lang="de-DE" dirty="0" smtClean="0"/>
              <a:t>:</a:t>
            </a:r>
          </a:p>
          <a:p>
            <a:pPr marL="685800" lvl="1">
              <a:buFont typeface="Arial"/>
              <a:buChar char="•"/>
            </a:pPr>
            <a:r>
              <a:rPr lang="de-DE" dirty="0" err="1" smtClean="0"/>
              <a:t>Seamless</a:t>
            </a:r>
            <a:r>
              <a:rPr lang="de-DE" dirty="0" smtClean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/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workflows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endParaRPr lang="de-DE" dirty="0"/>
          </a:p>
          <a:p>
            <a:pPr marL="685800" lvl="1">
              <a:buFont typeface="Arial"/>
              <a:buChar char="•"/>
            </a:pPr>
            <a:r>
              <a:rPr lang="de-DE" dirty="0" err="1"/>
              <a:t>Simplified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metadata</a:t>
            </a:r>
            <a:endParaRPr lang="de-DE" dirty="0"/>
          </a:p>
          <a:p>
            <a:pPr marL="685800" lvl="1">
              <a:buFont typeface="Arial"/>
              <a:buChar char="•"/>
            </a:pP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publish</a:t>
            </a:r>
            <a:r>
              <a:rPr lang="de-DE" dirty="0"/>
              <a:t> </a:t>
            </a:r>
            <a:r>
              <a:rPr lang="de-DE" dirty="0" err="1" smtClean="0"/>
              <a:t>datasets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04856" cy="792162"/>
          </a:xfrm>
        </p:spPr>
        <p:txBody>
          <a:bodyPr/>
          <a:lstStyle/>
          <a:p>
            <a:r>
              <a:rPr lang="en-GB" dirty="0" smtClean="0"/>
              <a:t>IDRP Overview</a:t>
            </a:r>
            <a:endParaRPr lang="en-GB" dirty="0"/>
          </a:p>
        </p:txBody>
      </p:sp>
      <p:pic>
        <p:nvPicPr>
          <p:cNvPr id="6" name="Content Placeholder 4" descr="Logo NNFA_NFFAeuLogoOnlySymbol_Colour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81" r="-32781"/>
          <a:stretch>
            <a:fillRect/>
          </a:stretch>
        </p:blipFill>
        <p:spPr>
          <a:xfrm>
            <a:off x="6876256" y="-99392"/>
            <a:ext cx="301145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EUDAT Service Uptake</a:t>
            </a:r>
            <a:endParaRPr lang="en-GB" dirty="0"/>
          </a:p>
        </p:txBody>
      </p:sp>
      <p:pic>
        <p:nvPicPr>
          <p:cNvPr id="5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8269"/>
            <a:ext cx="2592288" cy="39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20940" y="1916832"/>
            <a:ext cx="7714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Repository for shareable digital objects - </a:t>
            </a:r>
            <a:r>
              <a:rPr lang="en-GB" dirty="0">
                <a:latin typeface="Century Gothic" panose="020B0502020202020204" pitchFamily="34" charset="0"/>
              </a:rPr>
              <a:t>S</a:t>
            </a:r>
            <a:r>
              <a:rPr lang="en-GB" dirty="0" smtClean="0">
                <a:latin typeface="Century Gothic" panose="020B0502020202020204" pitchFamily="34" charset="0"/>
              </a:rPr>
              <a:t>upport </a:t>
            </a:r>
            <a:r>
              <a:rPr lang="en-GB" dirty="0">
                <a:latin typeface="Century Gothic" panose="020B0502020202020204" pitchFamily="34" charset="0"/>
              </a:rPr>
              <a:t>sharing of long tail experimental data</a:t>
            </a:r>
            <a:r>
              <a:rPr lang="en-GB" b="1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7467"/>
            <a:ext cx="2592288" cy="39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0940" y="3752165"/>
            <a:ext cx="7624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Multi-disciplinary joint metadata catalogue - </a:t>
            </a:r>
            <a:r>
              <a:rPr lang="en-GB" dirty="0" smtClean="0">
                <a:latin typeface="Century Gothic" panose="020B0502020202020204" pitchFamily="34" charset="0"/>
              </a:rPr>
              <a:t>Provide </a:t>
            </a:r>
            <a:r>
              <a:rPr lang="en-GB" dirty="0">
                <a:latin typeface="Century Gothic" panose="020B0502020202020204" pitchFamily="34" charset="0"/>
              </a:rPr>
              <a:t>easy and flexible discovery of data in a central location 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1" y="4644726"/>
            <a:ext cx="2625289" cy="39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09999" y="530120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Data replication and long term preservation </a:t>
            </a:r>
            <a:r>
              <a:rPr lang="en-GB" dirty="0" smtClean="0">
                <a:latin typeface="Century Gothic" panose="020B0502020202020204" pitchFamily="34" charset="0"/>
              </a:rPr>
              <a:t>Explore </a:t>
            </a:r>
            <a:r>
              <a:rPr lang="en-GB" dirty="0">
                <a:latin typeface="Century Gothic" panose="020B0502020202020204" pitchFamily="34" charset="0"/>
              </a:rPr>
              <a:t>opportunities for scalable and trusted storage and replication of raw experimental data</a:t>
            </a:r>
          </a:p>
        </p:txBody>
      </p:sp>
      <p:pic>
        <p:nvPicPr>
          <p:cNvPr id="12" name="Content Placeholder 4" descr="Logo NNFA_NFFAeuLogoOnlySymbol_Colour copy.pn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81" r="-32781"/>
          <a:stretch>
            <a:fillRect/>
          </a:stretch>
        </p:blipFill>
        <p:spPr>
          <a:xfrm>
            <a:off x="6876256" y="-99392"/>
            <a:ext cx="3011455" cy="1656184"/>
          </a:xfrm>
        </p:spPr>
      </p:pic>
    </p:spTree>
    <p:extLst>
      <p:ext uri="{BB962C8B-B14F-4D97-AF65-F5344CB8AC3E}">
        <p14:creationId xmlns:p14="http://schemas.microsoft.com/office/powerpoint/2010/main" val="1734661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518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NFFA Europe</vt:lpstr>
      <vt:lpstr>EUDAT: A truly pan-European Infrastructure</vt:lpstr>
      <vt:lpstr>PowerPoint Presentation</vt:lpstr>
      <vt:lpstr>B2 Service Suite</vt:lpstr>
      <vt:lpstr>Building solutions with the communities</vt:lpstr>
      <vt:lpstr> the NFFA-EUROPE  project </vt:lpstr>
      <vt:lpstr>The NFFA-EUROPE  Data  Challenge</vt:lpstr>
      <vt:lpstr>IDRP Overview</vt:lpstr>
      <vt:lpstr>EUDAT Service Uptake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NFFA Europe</dc:title>
  <dc:creator>Alex</dc:creator>
  <cp:lastModifiedBy>Alex</cp:lastModifiedBy>
  <cp:revision>8</cp:revision>
  <dcterms:created xsi:type="dcterms:W3CDTF">2016-03-31T10:47:43Z</dcterms:created>
  <dcterms:modified xsi:type="dcterms:W3CDTF">2016-05-30T13:00:18Z</dcterms:modified>
</cp:coreProperties>
</file>